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4210" y="2134576"/>
            <a:ext cx="4557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#</a:t>
            </a:r>
            <a:r>
              <a:rPr lang="en-US" sz="4400" dirty="0" err="1" smtClean="0"/>
              <a:t>blacklivesmatter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925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13 at 11.0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9" y="208286"/>
            <a:ext cx="8817364" cy="64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1.1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3" y="238921"/>
            <a:ext cx="8744808" cy="64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13 at 11.09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5" y="262787"/>
            <a:ext cx="8640086" cy="64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13 at 11.0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9" y="935850"/>
            <a:ext cx="8291825" cy="31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13 at 11.0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3" y="321184"/>
            <a:ext cx="8642184" cy="63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20</TotalTime>
  <Words>2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Sanfilippo</dc:creator>
  <cp:lastModifiedBy>Nicole Sanfilippo</cp:lastModifiedBy>
  <cp:revision>7</cp:revision>
  <dcterms:created xsi:type="dcterms:W3CDTF">2018-01-13T18:30:29Z</dcterms:created>
  <dcterms:modified xsi:type="dcterms:W3CDTF">2018-01-13T19:19:00Z</dcterms:modified>
</cp:coreProperties>
</file>