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62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5" autoAdjust="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Tuesday, January 16,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January 16,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January 16,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Tuesday, January 16,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Tuesday, January 16,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January 16, 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January 16, 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Tuesday, January 16, 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January 16, 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Tuesday, January 16, 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Tuesday, January 16, 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January 16,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4210" y="2134576"/>
            <a:ext cx="61478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#</a:t>
            </a:r>
            <a:r>
              <a:rPr lang="en-US" sz="4400" dirty="0" err="1" smtClean="0"/>
              <a:t>myasianamericanstory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79251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1-13 at 10.56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74" y="297781"/>
            <a:ext cx="8525398" cy="64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5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1-13 at 10.54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0" y="192743"/>
            <a:ext cx="8715175" cy="653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34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1-13 at 10.58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78" y="1093409"/>
            <a:ext cx="8452407" cy="270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13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1-13 at 10.55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84" y="788360"/>
            <a:ext cx="8331605" cy="214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34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1-13 at 10.53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79" y="437978"/>
            <a:ext cx="8612987" cy="623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346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21</TotalTime>
  <Words>2</Words>
  <Application>Microsoft Macintosh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Sanfilippo</dc:creator>
  <cp:lastModifiedBy>Nicole Sanfilippo</cp:lastModifiedBy>
  <cp:revision>12</cp:revision>
  <dcterms:created xsi:type="dcterms:W3CDTF">2018-01-13T18:30:29Z</dcterms:created>
  <dcterms:modified xsi:type="dcterms:W3CDTF">2018-01-17T04:02:49Z</dcterms:modified>
</cp:coreProperties>
</file>