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4210" y="2134576"/>
            <a:ext cx="7212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#</a:t>
            </a:r>
            <a:r>
              <a:rPr lang="en-US" sz="4400" dirty="0" err="1" smtClean="0"/>
              <a:t>undocumentedandunafraid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925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13 at 10.3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0" y="588101"/>
            <a:ext cx="8526492" cy="25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0.3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4" y="963015"/>
            <a:ext cx="8169763" cy="46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0.3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5" y="237266"/>
            <a:ext cx="8707908" cy="64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0.33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7" y="97697"/>
            <a:ext cx="8769454" cy="65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0.3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" y="149028"/>
            <a:ext cx="8791636" cy="65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</TotalTime>
  <Words>2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Sanfilippo</dc:creator>
  <cp:lastModifiedBy>Nicole Sanfilippo</cp:lastModifiedBy>
  <cp:revision>3</cp:revision>
  <dcterms:created xsi:type="dcterms:W3CDTF">2018-01-13T18:30:29Z</dcterms:created>
  <dcterms:modified xsi:type="dcterms:W3CDTF">2018-01-13T19:00:25Z</dcterms:modified>
</cp:coreProperties>
</file>